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180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4C718-9A9F-16F5-7A79-42A7EC73D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1122362"/>
            <a:ext cx="9001462" cy="3304783"/>
          </a:xfrm>
        </p:spPr>
        <p:txBody>
          <a:bodyPr/>
          <a:lstStyle/>
          <a:p>
            <a:r>
              <a:rPr lang="en-US" sz="7200" dirty="0"/>
              <a:t>The danger of assuming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1526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D2A01-17EB-C6BF-3F21-C4756A4DB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“it’s not condemned by the bible”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9B227-DA90-C8B7-9BA1-4B7CA2345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152336"/>
          </a:xfrm>
        </p:spPr>
        <p:txBody>
          <a:bodyPr>
            <a:normAutofit/>
          </a:bodyPr>
          <a:lstStyle/>
          <a:p>
            <a:r>
              <a:rPr lang="en-US" sz="3200" dirty="0"/>
              <a:t>2 Timothy 3:16,17 “All Scripture is given by inspiration of God,…”</a:t>
            </a:r>
          </a:p>
          <a:p>
            <a:r>
              <a:rPr lang="en-US" sz="3200" dirty="0"/>
              <a:t>John 17:17  Gods WORD IS TRUTH!</a:t>
            </a:r>
          </a:p>
          <a:p>
            <a:r>
              <a:rPr lang="en-US" sz="3200" dirty="0"/>
              <a:t>ASSUMPTION: “Everything is acceptable to God as long as it isn’t specifically condemned.”</a:t>
            </a:r>
          </a:p>
          <a:p>
            <a:r>
              <a:rPr lang="en-US" sz="3200" dirty="0"/>
              <a:t>Galatians 5:19-21  “and the like”</a:t>
            </a:r>
          </a:p>
        </p:txBody>
      </p:sp>
    </p:spTree>
    <p:extLst>
      <p:ext uri="{BB962C8B-B14F-4D97-AF65-F5344CB8AC3E}">
        <p14:creationId xmlns:p14="http://schemas.microsoft.com/office/powerpoint/2010/main" val="1476194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D2A01-17EB-C6BF-3F21-C4756A4DB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Need to understand how the bible teaches: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9B227-DA90-C8B7-9BA1-4B7CA2345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152336"/>
          </a:xfrm>
        </p:spPr>
        <p:txBody>
          <a:bodyPr>
            <a:normAutofit/>
          </a:bodyPr>
          <a:lstStyle/>
          <a:p>
            <a:r>
              <a:rPr lang="en-US" sz="3200" dirty="0"/>
              <a:t>DIRECT COMMAND or EXPRESS STATEMENT-  Mark 16:16; Acts 2:38</a:t>
            </a:r>
          </a:p>
          <a:p>
            <a:r>
              <a:rPr lang="en-US" sz="3200" dirty="0"/>
              <a:t>APPROVED EXAMPLES – Acts 20:7</a:t>
            </a:r>
          </a:p>
          <a:p>
            <a:r>
              <a:rPr lang="en-US" sz="3200" dirty="0"/>
              <a:t>NECESSARY IMPLICATION – Hebrews 10:25</a:t>
            </a:r>
          </a:p>
          <a:p>
            <a:r>
              <a:rPr lang="en-US" sz="3200" dirty="0"/>
              <a:t>Acts 16:33 “all his family were baptized.”   INFANTS?</a:t>
            </a:r>
          </a:p>
          <a:p>
            <a:r>
              <a:rPr lang="en-US" sz="3200" dirty="0"/>
              <a:t>Violates what Jesus Taught – Mark 16:15,16</a:t>
            </a:r>
          </a:p>
        </p:txBody>
      </p:sp>
    </p:spTree>
    <p:extLst>
      <p:ext uri="{BB962C8B-B14F-4D97-AF65-F5344CB8AC3E}">
        <p14:creationId xmlns:p14="http://schemas.microsoft.com/office/powerpoint/2010/main" val="16276942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D2A01-17EB-C6BF-3F21-C4756A4DB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Need to understand how the bible teaches: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9B227-DA90-C8B7-9BA1-4B7CA2345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152336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SILENCE OF THE SCRIPTURES – justify all manner of innovations </a:t>
            </a:r>
          </a:p>
          <a:p>
            <a:r>
              <a:rPr lang="en-US" sz="3200" dirty="0"/>
              <a:t>AUTHORITY BEHIND SILENCE – Hebrews 7:14</a:t>
            </a:r>
          </a:p>
          <a:p>
            <a:r>
              <a:rPr lang="en-US" sz="3200" dirty="0"/>
              <a:t>When God SPECIFIES – no room for INERENCE or CONJECTURE</a:t>
            </a:r>
          </a:p>
          <a:p>
            <a:r>
              <a:rPr lang="en-US" sz="3200" dirty="0"/>
              <a:t>Difference between SPIRITUALLY and CARNALLY MINDED- 1 Corinthians 2:14,15</a:t>
            </a:r>
          </a:p>
        </p:txBody>
      </p:sp>
    </p:spTree>
    <p:extLst>
      <p:ext uri="{BB962C8B-B14F-4D97-AF65-F5344CB8AC3E}">
        <p14:creationId xmlns:p14="http://schemas.microsoft.com/office/powerpoint/2010/main" val="428343816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D2A01-17EB-C6BF-3F21-C4756A4DB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“if our government makes it legal, it must be right”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9B227-DA90-C8B7-9BA1-4B7CA2345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152336"/>
          </a:xfrm>
        </p:spPr>
        <p:txBody>
          <a:bodyPr>
            <a:normAutofit/>
          </a:bodyPr>
          <a:lstStyle/>
          <a:p>
            <a:r>
              <a:rPr lang="en-US" sz="3200" dirty="0"/>
              <a:t>Romans 13:1,2 “no authority except from God”</a:t>
            </a:r>
          </a:p>
          <a:p>
            <a:r>
              <a:rPr lang="en-US" sz="3200" dirty="0"/>
              <a:t>Cannot ASSUME that because it is LEGAL it is ACCEPTABLE TO GOD – Acts 5:29</a:t>
            </a:r>
          </a:p>
          <a:p>
            <a:r>
              <a:rPr lang="en-US" sz="3200" dirty="0"/>
              <a:t>EXAMPLES:</a:t>
            </a:r>
          </a:p>
          <a:p>
            <a:pPr lvl="1"/>
            <a:r>
              <a:rPr lang="en-US" sz="3000" dirty="0"/>
              <a:t>Divorce &amp; Remarriage- Matthew 5:32; 19:9</a:t>
            </a:r>
          </a:p>
          <a:p>
            <a:pPr lvl="1"/>
            <a:r>
              <a:rPr lang="en-US" sz="3000" dirty="0"/>
              <a:t>Abortion, Gambling, Drugs -  Galatians 5:19-21</a:t>
            </a:r>
          </a:p>
        </p:txBody>
      </p:sp>
    </p:spTree>
    <p:extLst>
      <p:ext uri="{BB962C8B-B14F-4D97-AF65-F5344CB8AC3E}">
        <p14:creationId xmlns:p14="http://schemas.microsoft.com/office/powerpoint/2010/main" val="31210045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D2A01-17EB-C6BF-3F21-C4756A4DB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Matters that are poplar or accepted custom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9B227-DA90-C8B7-9BA1-4B7CA2345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152336"/>
          </a:xfrm>
        </p:spPr>
        <p:txBody>
          <a:bodyPr>
            <a:normAutofit/>
          </a:bodyPr>
          <a:lstStyle/>
          <a:p>
            <a:r>
              <a:rPr lang="en-US" sz="3200" dirty="0"/>
              <a:t>Galatians 2:11-13  Peter did what was a custom among his people</a:t>
            </a:r>
          </a:p>
          <a:p>
            <a:r>
              <a:rPr lang="en-US" sz="3200" dirty="0"/>
              <a:t>Exodus 23:2 "You shall not follow a crowd to do evil”</a:t>
            </a:r>
          </a:p>
          <a:p>
            <a:r>
              <a:rPr lang="en-US" sz="3200" dirty="0"/>
              <a:t>ECCLESIASTICAL SANCTION – Acts 17:11</a:t>
            </a:r>
          </a:p>
          <a:p>
            <a:r>
              <a:rPr lang="en-US" sz="3200" dirty="0"/>
              <a:t>Matthew 7:15; 1 John 4:1</a:t>
            </a:r>
          </a:p>
          <a:p>
            <a:r>
              <a:rPr lang="en-US" sz="3200" dirty="0"/>
              <a:t>2 Corinthians 11:12-15; 1 Kings 22:5-23</a:t>
            </a:r>
          </a:p>
        </p:txBody>
      </p:sp>
    </p:spTree>
    <p:extLst>
      <p:ext uri="{BB962C8B-B14F-4D97-AF65-F5344CB8AC3E}">
        <p14:creationId xmlns:p14="http://schemas.microsoft.com/office/powerpoint/2010/main" val="27801523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D2A01-17EB-C6BF-3F21-C4756A4DB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“let your conscience be your guide”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9B227-DA90-C8B7-9BA1-4B7CA2345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152336"/>
          </a:xfrm>
        </p:spPr>
        <p:txBody>
          <a:bodyPr>
            <a:normAutofit/>
          </a:bodyPr>
          <a:lstStyle/>
          <a:p>
            <a:r>
              <a:rPr lang="en-US" sz="3200" dirty="0"/>
              <a:t>Acts 23:1 “I have lived in all good conscience before God until this day." </a:t>
            </a:r>
          </a:p>
          <a:p>
            <a:r>
              <a:rPr lang="en-US" sz="3200" dirty="0"/>
              <a:t>Proverbs 14:12 “a way that seems right to a man”</a:t>
            </a:r>
          </a:p>
          <a:p>
            <a:r>
              <a:rPr lang="en-US" sz="3200" dirty="0"/>
              <a:t>Jeremiah 10:23 “the way of man is not in himself”</a:t>
            </a:r>
          </a:p>
          <a:p>
            <a:r>
              <a:rPr lang="en-US" sz="3200" dirty="0"/>
              <a:t>Psalm 119:105 “ Your word is a lamp to my feet And a light to my path.”</a:t>
            </a:r>
          </a:p>
        </p:txBody>
      </p:sp>
    </p:spTree>
    <p:extLst>
      <p:ext uri="{BB962C8B-B14F-4D97-AF65-F5344CB8AC3E}">
        <p14:creationId xmlns:p14="http://schemas.microsoft.com/office/powerpoint/2010/main" val="11771519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4C718-9A9F-16F5-7A79-42A7EC73D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407406"/>
            <a:ext cx="9001462" cy="3295461"/>
          </a:xfrm>
        </p:spPr>
        <p:txBody>
          <a:bodyPr>
            <a:noAutofit/>
          </a:bodyPr>
          <a:lstStyle/>
          <a:p>
            <a:r>
              <a:rPr lang="en-US" sz="6000" dirty="0"/>
              <a:t>The dangers of assuming are more than disastrous…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44D3580-F216-65E4-E781-370DF171D98E}"/>
              </a:ext>
            </a:extLst>
          </p:cNvPr>
          <p:cNvSpPr txBox="1">
            <a:spLocks/>
          </p:cNvSpPr>
          <p:nvPr/>
        </p:nvSpPr>
        <p:spPr>
          <a:xfrm>
            <a:off x="1720508" y="3702867"/>
            <a:ext cx="9001462" cy="255307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/>
              <a:t>They have eternal implications!</a:t>
            </a:r>
          </a:p>
        </p:txBody>
      </p:sp>
    </p:spTree>
    <p:extLst>
      <p:ext uri="{BB962C8B-B14F-4D97-AF65-F5344CB8AC3E}">
        <p14:creationId xmlns:p14="http://schemas.microsoft.com/office/powerpoint/2010/main" val="1161648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51</TotalTime>
  <Words>327</Words>
  <Application>Microsoft Office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Bookman Old Style</vt:lpstr>
      <vt:lpstr>Rockwell</vt:lpstr>
      <vt:lpstr>Damask</vt:lpstr>
      <vt:lpstr>PowerPoint Presentation</vt:lpstr>
      <vt:lpstr>The danger of assuming</vt:lpstr>
      <vt:lpstr>“it’s not condemned by the bible”</vt:lpstr>
      <vt:lpstr>Need to understand how the bible teaches:</vt:lpstr>
      <vt:lpstr>Need to understand how the bible teaches:</vt:lpstr>
      <vt:lpstr>“if our government makes it legal, it must be right”</vt:lpstr>
      <vt:lpstr>Matters that are poplar or accepted custom</vt:lpstr>
      <vt:lpstr>“let your conscience be your guide”</vt:lpstr>
      <vt:lpstr>The dangers of assuming are more than disastrous…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6</cp:revision>
  <dcterms:created xsi:type="dcterms:W3CDTF">2024-08-23T18:46:27Z</dcterms:created>
  <dcterms:modified xsi:type="dcterms:W3CDTF">2024-08-23T19:37:27Z</dcterms:modified>
</cp:coreProperties>
</file>